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6" r:id="rId3"/>
    <p:sldId id="277" r:id="rId4"/>
    <p:sldId id="279" r:id="rId5"/>
    <p:sldId id="280" r:id="rId6"/>
    <p:sldId id="266" r:id="rId7"/>
    <p:sldId id="267" r:id="rId8"/>
    <p:sldId id="268" r:id="rId9"/>
    <p:sldId id="269" r:id="rId10"/>
    <p:sldId id="271" r:id="rId11"/>
    <p:sldId id="272" r:id="rId12"/>
    <p:sldId id="274" r:id="rId13"/>
    <p:sldId id="273" r:id="rId14"/>
    <p:sldId id="264" r:id="rId15"/>
    <p:sldId id="262" r:id="rId16"/>
    <p:sldId id="263" r:id="rId17"/>
    <p:sldId id="261" r:id="rId18"/>
    <p:sldId id="281" r:id="rId19"/>
    <p:sldId id="282" r:id="rId20"/>
    <p:sldId id="283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FE56-BF6B-4299-81D9-1A812471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1404B-4442-4D8E-AE12-65C71EF96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52469-EA10-4B32-BBCD-DFE4ED2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CAE7A-26A4-4E39-909F-A29EBA2F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69A7C-566A-490E-920E-2245E50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2651-06D8-447C-B6A1-4699401F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3AC4C-5131-4AA3-B071-121EC3A2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F822-8ADB-4D61-8838-BF100A0C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F3FF9-3996-44A7-BFE7-38AD3281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F5D8-8085-4DE1-A7B8-6777ABF8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8F3CA-4973-4088-8169-5D2A75904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BECA7-E95F-4F24-B325-EC4934237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7DA90-834A-4BD3-B23D-7A43E1A4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B043-0425-4425-9DB0-AF4A79B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2C13C-ADFD-4CE6-A6D6-F92A5977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8677-5943-442B-9AF8-C87EB36B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C96B-249D-4964-BA8C-069C0958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EDA94-126E-488A-8342-39E3CE5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08B5-EBF3-48CD-A700-17171D07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2F85-EB19-4CF5-BB61-5AE1A4AA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903F-063B-4FD5-85E3-4180B597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EFE9A-6570-489F-9EFB-E47B77F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0F9C-256B-46F5-A519-7C25B960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019E-6037-4AE9-B3ED-4F883FBC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2F72-C599-4FB2-B79A-19C52561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7795-1341-4F3A-A37A-99A2738C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F8E-843E-4546-A82E-9E4EEF98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0DBC3-2B67-4ECB-A2AB-3A2B15DA3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6D24F-7330-43B8-9065-3529B039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C04D4-1B57-4162-BC10-A9178FC6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6A808-7BD9-4930-A968-6B033766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00B3-0B92-4063-863B-D479906B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426C0-65C4-47DD-A9CF-4B4E33F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427AA-31C3-498C-96F8-D41D0FDB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8504D-A4F7-4C1E-BFA3-FE6C7B94E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427A5-2DBA-440E-A4F2-C095B01C5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2015A-E7E8-4437-AE54-8D1FC763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72E7-DDD8-413E-838D-D4695844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3469B-3942-4D00-AF68-D2C7E5C0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44AE-B288-4FB6-8B1C-7AC81EF0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47F92-FEEA-47AA-B7B6-D1335E0B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A015B-3FD9-49CE-8FA3-E3992035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34D6-0388-4C87-9BA9-181005B4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828C-7401-4603-9F88-856590A3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22F43-B6DE-4BA1-9EA0-B6EE57CD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F2930-3132-4B81-BCAA-AAA217D6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5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9189-6DB6-4674-B590-8B9EA8E5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5F06-29B9-4713-A308-52B18343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435F-5439-46FE-BD1C-E164C7E6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E4B40-3D64-4EFC-AD44-98FF4ED4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5CFE4-E13A-47ED-A852-718C9590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2C576-6FB7-4EFD-9DED-D55F229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F3F6-4B41-4951-B72C-65547E05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912F4-728A-4490-B1B0-6A199BB19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31836-42A7-41E3-BEFC-7A29AFEE0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78D6F-E97C-4E3E-ABD8-DBDCB1E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22351-6D2C-471D-B190-0D3AC57A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86E5B-6459-42F7-8E15-DC02D12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376B8-F68F-476A-8E33-745554F4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91A7-E34C-4351-97B5-7665BDEE2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E493-C461-4B9B-83B4-70883A7A0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DA44A-E954-4C6B-B144-5DE5DA25AE7E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7B849-E462-4304-A7C4-FCEE32BC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0BD73-DFF6-46F3-A7F0-448829342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ouseholdrental.azurewebsites.net/houserentalapp/login.j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useholdrental.azurewebsites.net/houserentalapp/login.jsp" TargetMode="External"/><Relationship Id="rId2" Type="http://schemas.openxmlformats.org/officeDocument/2006/relationships/hyperlink" Target="https://github.com/amoghaprakash/SAASCodeRe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rello.com/b/1wRId8j6/house-hold-rental" TargetMode="External"/><Relationship Id="rId4" Type="http://schemas.openxmlformats.org/officeDocument/2006/relationships/hyperlink" Target="https://www.youtube.com/watch?v=Zw8JTST-nb0&amp;feature=youtu.b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7FC249-C842-4570-97E3-D8CD5A61D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6" y="1272264"/>
            <a:ext cx="3892732" cy="43055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House-Hold Rental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Team-Alpha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Final Project Presentation: End to End + Deployment</a:t>
            </a:r>
            <a:br>
              <a:rPr lang="en-US" sz="3200" dirty="0"/>
            </a:br>
            <a:br>
              <a:rPr lang="en-US" sz="3200" dirty="0"/>
            </a:br>
            <a:r>
              <a:rPr lang="en-US" sz="3100" dirty="0"/>
              <a:t>CPSC 5240-01</a:t>
            </a:r>
            <a:br>
              <a:rPr lang="en-US" sz="3100" dirty="0"/>
            </a:br>
            <a:r>
              <a:rPr lang="en-US" sz="3100" b="1" dirty="0"/>
              <a:t> Software as a Service</a:t>
            </a:r>
            <a:br>
              <a:rPr lang="en-US" sz="3100" b="1" dirty="0"/>
            </a:br>
            <a:r>
              <a:rPr lang="en-US" sz="3100" b="1" dirty="0"/>
              <a:t>      </a:t>
            </a:r>
            <a:r>
              <a:rPr lang="en-US" sz="2200" b="1" dirty="0"/>
              <a:t>By,</a:t>
            </a:r>
            <a:br>
              <a:rPr lang="en-US" sz="2200" dirty="0"/>
            </a:br>
            <a:r>
              <a:rPr lang="en-US" sz="2200" dirty="0"/>
              <a:t>                            </a:t>
            </a:r>
            <a:r>
              <a:rPr lang="en-US" sz="2200" dirty="0" err="1"/>
              <a:t>Amogha</a:t>
            </a:r>
            <a:br>
              <a:rPr lang="en-US" sz="2200" dirty="0"/>
            </a:br>
            <a:r>
              <a:rPr lang="en-US" sz="2200" dirty="0"/>
              <a:t>                           Lavanya</a:t>
            </a:r>
            <a:br>
              <a:rPr lang="en-US" sz="2200" dirty="0"/>
            </a:br>
            <a:r>
              <a:rPr lang="en-US" sz="2200" dirty="0"/>
              <a:t>                         </a:t>
            </a:r>
            <a:r>
              <a:rPr lang="en-US" sz="2200" dirty="0" err="1"/>
              <a:t>Sravya</a:t>
            </a:r>
            <a:br>
              <a:rPr lang="en-US" sz="2200" dirty="0"/>
            </a:br>
            <a:br>
              <a:rPr lang="en-US" sz="2200" dirty="0"/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0F23E-D79D-47EE-9E98-E9B7E44BB89E}"/>
              </a:ext>
            </a:extLst>
          </p:cNvPr>
          <p:cNvSpPr txBox="1"/>
          <p:nvPr/>
        </p:nvSpPr>
        <p:spPr>
          <a:xfrm>
            <a:off x="6096000" y="1372905"/>
            <a:ext cx="5224272" cy="4305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e-commerce website which provides a  platform for renting household goods, electronics, fashion items, furniture, art-painting, cars, bikes etc.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38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942F93-9933-4318-8CEF-AC85DD83241E}"/>
              </a:ext>
            </a:extLst>
          </p:cNvPr>
          <p:cNvSpPr txBox="1"/>
          <p:nvPr/>
        </p:nvSpPr>
        <p:spPr>
          <a:xfrm>
            <a:off x="751367" y="2158587"/>
            <a:ext cx="322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user I want to logout of the website so that I can safely end my session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A261BC84-923C-EB4B-BB58-9AF83F9CE405}"/>
              </a:ext>
            </a:extLst>
          </p:cNvPr>
          <p:cNvSpPr/>
          <p:nvPr/>
        </p:nvSpPr>
        <p:spPr>
          <a:xfrm>
            <a:off x="9760688" y="712381"/>
            <a:ext cx="1679945" cy="10526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6B8C6-BC9A-7440-8E28-E8546285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7" y="968503"/>
            <a:ext cx="10407677" cy="55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0AABA-CD42-BF47-ACEB-DF071C11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46" y="1798391"/>
            <a:ext cx="4511172" cy="29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4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4D5E-F163-482F-B317-5BCBBCC8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97" y="577161"/>
            <a:ext cx="10515600" cy="496266"/>
          </a:xfrm>
        </p:spPr>
        <p:txBody>
          <a:bodyPr>
            <a:normAutofit fontScale="90000"/>
          </a:bodyPr>
          <a:lstStyle/>
          <a:p>
            <a:r>
              <a:rPr lang="en-US" dirty="0"/>
              <a:t>Security Threat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A0DAB-4B80-4E95-82BA-37A6E18A53C2}"/>
              </a:ext>
            </a:extLst>
          </p:cNvPr>
          <p:cNvSpPr txBox="1"/>
          <p:nvPr/>
        </p:nvSpPr>
        <p:spPr>
          <a:xfrm>
            <a:off x="728870" y="1643270"/>
            <a:ext cx="269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 a user I want to login to my website using my credentials so I can personalize my experience.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69CE9-CB95-46FF-B0A5-4E071236B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617" y="1161733"/>
            <a:ext cx="8072355" cy="51191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75EC33-9033-4CB2-AA5B-F55CB9BDF5A8}"/>
              </a:ext>
            </a:extLst>
          </p:cNvPr>
          <p:cNvSpPr/>
          <p:nvPr/>
        </p:nvSpPr>
        <p:spPr>
          <a:xfrm>
            <a:off x="4174435" y="2663687"/>
            <a:ext cx="51683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61BF1-61BC-4F81-A679-A819FC345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30" y="1099812"/>
            <a:ext cx="8315043" cy="5141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4CCAD-2E96-4667-8E2A-53F392E12827}"/>
              </a:ext>
            </a:extLst>
          </p:cNvPr>
          <p:cNvSpPr txBox="1"/>
          <p:nvPr/>
        </p:nvSpPr>
        <p:spPr>
          <a:xfrm>
            <a:off x="715617" y="161676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 a owner I want to create an item so that it is available for other to rent.</a:t>
            </a:r>
          </a:p>
        </p:txBody>
      </p:sp>
    </p:spTree>
    <p:extLst>
      <p:ext uri="{BB962C8B-B14F-4D97-AF65-F5344CB8AC3E}">
        <p14:creationId xmlns:p14="http://schemas.microsoft.com/office/powerpoint/2010/main" val="363446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E91D17-AA21-40B1-B57E-A2F5C388B304}"/>
              </a:ext>
            </a:extLst>
          </p:cNvPr>
          <p:cNvSpPr txBox="1"/>
          <p:nvPr/>
        </p:nvSpPr>
        <p:spPr>
          <a:xfrm>
            <a:off x="636104" y="1431235"/>
            <a:ext cx="259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As a user I want to add an item to cart so that I can confirm and checkout.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5DDF2-341B-4FF7-92DF-AB6A99988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328" y="939136"/>
            <a:ext cx="7716327" cy="50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7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8A30-BC34-BB48-93CF-2BC09FC6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/>
              <a:t>Amogha</a:t>
            </a:r>
            <a:r>
              <a:rPr lang="en-US" sz="3600" b="1" dirty="0"/>
              <a:t> - Extra Credit : Additional 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7B9D-739D-3445-AB7C-E8E6A66EE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Note</a:t>
            </a:r>
            <a:r>
              <a:rPr lang="en-US" sz="2400" dirty="0"/>
              <a:t> :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Condition for review button to be enabled:</a:t>
            </a:r>
          </a:p>
          <a:p>
            <a:pPr marL="457200" indent="-457200">
              <a:buAutoNum type="arabicPeriod"/>
            </a:pPr>
            <a:r>
              <a:rPr lang="en-US" sz="2000" dirty="0"/>
              <a:t>Since User can add review only if the return date is greater than today’s date </a:t>
            </a:r>
          </a:p>
          <a:p>
            <a:pPr marL="457200" indent="-457200">
              <a:buAutoNum type="arabicPeriod"/>
            </a:pPr>
            <a:r>
              <a:rPr lang="en-US" sz="2000" dirty="0"/>
              <a:t>User can add review for the same item only once.</a:t>
            </a:r>
          </a:p>
          <a:p>
            <a:pPr marL="0" indent="0">
              <a:buNone/>
            </a:pPr>
            <a:r>
              <a:rPr lang="en-US" sz="2400" b="1" dirty="0"/>
              <a:t>For testing Azure link</a:t>
            </a:r>
          </a:p>
          <a:p>
            <a:r>
              <a:rPr lang="en-US" sz="2400" dirty="0">
                <a:hlinkClick r:id="rId2"/>
              </a:rPr>
              <a:t>https://householdrental.azurewebsites.net/houserentalapp/login.jsp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     Extra Set of login  credentials – User Name : test@t.com Password: Test1234</a:t>
            </a:r>
          </a:p>
          <a:p>
            <a:r>
              <a:rPr lang="en-US" sz="2000" dirty="0"/>
              <a:t>Item Name - Cruiser Bike </a:t>
            </a:r>
            <a:r>
              <a:rPr lang="en-US" sz="2000" b="1" dirty="0"/>
              <a:t>Review button enabled for testing</a:t>
            </a:r>
            <a:r>
              <a:rPr lang="en-US" sz="2000" dirty="0"/>
              <a:t>( return date is 02/18/2020)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2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F005-62BF-A944-B272-FC1024E6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User Story – Order History and Add review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EED99-F4C3-9641-9C89-283C3A98A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139"/>
            <a:ext cx="6041571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BBB1E3-971E-4F44-AB61-8B1C00CFB870}"/>
              </a:ext>
            </a:extLst>
          </p:cNvPr>
          <p:cNvSpPr/>
          <p:nvPr/>
        </p:nvSpPr>
        <p:spPr>
          <a:xfrm>
            <a:off x="7300686" y="1582340"/>
            <a:ext cx="461554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user I should be able to check my all past order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As a user I can only click on Add Review after my return item date. Otherwise button will be disable.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As a user I can add review one time/ item/order. Otherwise button will be disable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user I should be able to add star rating for the item I purchased.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user I  should be able to add comments.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6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E3E5-392F-2440-99B7-A31365CD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Story </a:t>
            </a:r>
            <a:r>
              <a:rPr lang="en-US" b="1"/>
              <a:t>– Read </a:t>
            </a:r>
            <a:r>
              <a:rPr lang="en-US" b="1" dirty="0"/>
              <a:t>Reviews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08613-A305-DF44-91C8-EEF44E150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139"/>
            <a:ext cx="659269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BAD011-2832-8F47-A2F7-9846A63A03B8}"/>
              </a:ext>
            </a:extLst>
          </p:cNvPr>
          <p:cNvSpPr/>
          <p:nvPr/>
        </p:nvSpPr>
        <p:spPr>
          <a:xfrm>
            <a:off x="7767021" y="1840139"/>
            <a:ext cx="40879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user I should be able to see average star rating in home/listing page and Individual rating in popup.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a user I should be able to see reviews in item description page(popup) on click of Read Reviews.</a:t>
            </a:r>
          </a:p>
        </p:txBody>
      </p:sp>
    </p:spTree>
    <p:extLst>
      <p:ext uri="{BB962C8B-B14F-4D97-AF65-F5344CB8AC3E}">
        <p14:creationId xmlns:p14="http://schemas.microsoft.com/office/powerpoint/2010/main" val="451330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1FEF-22C4-8346-B9C3-17816C87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47561"/>
          </a:xfrm>
        </p:spPr>
        <p:txBody>
          <a:bodyPr/>
          <a:lstStyle/>
          <a:p>
            <a:r>
              <a:rPr lang="en-US" b="1" dirty="0"/>
              <a:t>User Story – Average Star Rating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E0343-9562-7A4F-94D8-30EDFEFF4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6383"/>
            <a:ext cx="7659658" cy="4351338"/>
          </a:xfrm>
        </p:spPr>
      </p:pic>
    </p:spTree>
    <p:extLst>
      <p:ext uri="{BB962C8B-B14F-4D97-AF65-F5344CB8AC3E}">
        <p14:creationId xmlns:p14="http://schemas.microsoft.com/office/powerpoint/2010/main" val="95185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254D-5130-4C11-9FF1-A26A91B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26" y="344224"/>
            <a:ext cx="10515600" cy="1001907"/>
          </a:xfrm>
        </p:spPr>
        <p:txBody>
          <a:bodyPr/>
          <a:lstStyle/>
          <a:p>
            <a:r>
              <a:rPr lang="en-US" dirty="0"/>
              <a:t>Lavanya: Extra Credit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CC8BC-07B5-4996-B024-4D32CA07E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7417"/>
            <a:ext cx="3402496" cy="135158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cs typeface="Calibri"/>
              </a:rPr>
              <a:t>As a user I want to add an item into my favorites list so that I can easily view them the next time I want.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A picture containing computer&#10;&#10;Description generated with very high confidence">
            <a:extLst>
              <a:ext uri="{FF2B5EF4-FFF2-40B4-BE49-F238E27FC236}">
                <a16:creationId xmlns:a16="http://schemas.microsoft.com/office/drawing/2014/main" id="{1B468003-EB6D-4EB5-BD85-A88AC20C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94" y="1453907"/>
            <a:ext cx="6294406" cy="4715312"/>
          </a:xfrm>
          <a:prstGeom prst="rect">
            <a:avLst/>
          </a:prstGeom>
        </p:spPr>
      </p:pic>
      <p:pic>
        <p:nvPicPr>
          <p:cNvPr id="5" name="Picture 6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315E93E2-0E67-4D49-B958-CC30E5451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7" y="3850423"/>
            <a:ext cx="4439727" cy="25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1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0D01-C641-4F8A-BC15-40A3B902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00" y="296696"/>
            <a:ext cx="10515600" cy="840823"/>
          </a:xfrm>
        </p:spPr>
        <p:txBody>
          <a:bodyPr/>
          <a:lstStyle/>
          <a:p>
            <a:r>
              <a:rPr lang="en-US" dirty="0"/>
              <a:t>On Clicking View Favorites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B871A1-F614-4A09-9A55-EE8CE9A6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0" y="1398145"/>
            <a:ext cx="9564091" cy="483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8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73AC-BD88-4736-83F4-3C64B635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Links to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7F28B-8210-4164-A0D8-33D5D9ED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667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Source code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https://github.com/amoghaprakash/SAASCodeRep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Deployed website (Azure Cloud) </a:t>
            </a:r>
            <a:r>
              <a:rPr lang="en-US" sz="2400" dirty="0">
                <a:hlinkClick r:id="rId3"/>
              </a:rPr>
              <a:t>https://householdrental.azurewebsites.net/houserentalapp/login.jsp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YouTube video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https://www.youtube.com/watch?v=Zw8JTST-nb0&amp;feature=youtu.be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Trello</a:t>
            </a:r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https://trello.com/b/1wRId8j6/house-hold-rental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4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2CDA-53FD-487B-9BCC-FC53B201D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1812373"/>
            <a:ext cx="3336235" cy="1845227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>
                <a:ea typeface="+mj-lt"/>
                <a:cs typeface="+mj-lt"/>
              </a:rPr>
              <a:t>As a user I do not want to have a conflict with other users when renting an item because two users may want to rent an item at the same time. </a:t>
            </a: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E0D197-74E9-4BBF-A691-3586CE76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52" y="3008243"/>
            <a:ext cx="7952926" cy="3737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96A87-6C8C-4DD5-9B1E-8CAB36167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52" y="0"/>
            <a:ext cx="7952925" cy="3008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D0172-7DB1-4A52-93A1-378328B4DA71}"/>
              </a:ext>
            </a:extLst>
          </p:cNvPr>
          <p:cNvSpPr txBox="1"/>
          <p:nvPr/>
        </p:nvSpPr>
        <p:spPr>
          <a:xfrm>
            <a:off x="586660" y="796235"/>
            <a:ext cx="2726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User Story 2</a:t>
            </a:r>
          </a:p>
        </p:txBody>
      </p:sp>
    </p:spTree>
    <p:extLst>
      <p:ext uri="{BB962C8B-B14F-4D97-AF65-F5344CB8AC3E}">
        <p14:creationId xmlns:p14="http://schemas.microsoft.com/office/powerpoint/2010/main" val="206311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61C48-BDE9-7F43-B203-4C2A4B8F87B0}"/>
              </a:ext>
            </a:extLst>
          </p:cNvPr>
          <p:cNvSpPr txBox="1"/>
          <p:nvPr/>
        </p:nvSpPr>
        <p:spPr>
          <a:xfrm>
            <a:off x="4054207" y="3161841"/>
            <a:ext cx="275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Thank you</a:t>
            </a:r>
            <a:r>
              <a:rPr lang="en-US" sz="36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22753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1824-C2C6-E74D-9823-1ACE745E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User Stories - </a:t>
            </a:r>
            <a:r>
              <a:rPr lang="en-US" sz="3600" b="1" dirty="0" err="1"/>
              <a:t>Amogha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25C1-A3A7-5542-B49C-347D4CC8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Complete Framework Design</a:t>
            </a:r>
            <a:br>
              <a:rPr lang="en-US" sz="2400" dirty="0"/>
            </a:br>
            <a:r>
              <a:rPr lang="en-US" sz="2400" dirty="0"/>
              <a:t>Complete Final Integration, Add cookies, navigation </a:t>
            </a:r>
            <a:r>
              <a:rPr lang="en-US" sz="2400" dirty="0" err="1"/>
              <a:t>etc</a:t>
            </a:r>
            <a:br>
              <a:rPr lang="en-US" sz="2400" dirty="0"/>
            </a:br>
            <a:r>
              <a:rPr lang="en-US" sz="2400" dirty="0"/>
              <a:t>Complete Azure Deployment</a:t>
            </a:r>
          </a:p>
          <a:p>
            <a:pPr marL="0" indent="0">
              <a:buNone/>
            </a:pPr>
            <a:r>
              <a:rPr lang="en-US" sz="2400" dirty="0"/>
              <a:t>Login page</a:t>
            </a:r>
            <a:br>
              <a:rPr lang="en-US" sz="2400" dirty="0"/>
            </a:br>
            <a:r>
              <a:rPr lang="en-US" sz="2400" dirty="0" err="1"/>
              <a:t>SignUp</a:t>
            </a:r>
            <a:r>
              <a:rPr lang="en-US" sz="2400" dirty="0"/>
              <a:t> page</a:t>
            </a:r>
            <a:br>
              <a:rPr lang="en-US" sz="2400" dirty="0"/>
            </a:br>
            <a:r>
              <a:rPr lang="en-US" sz="2400" dirty="0" err="1"/>
              <a:t>ResetPassword</a:t>
            </a:r>
            <a:r>
              <a:rPr lang="en-US" sz="2400" dirty="0"/>
              <a:t> page</a:t>
            </a:r>
            <a:br>
              <a:rPr lang="en-US" sz="2400" dirty="0"/>
            </a:br>
            <a:r>
              <a:rPr lang="en-US" sz="2400" dirty="0"/>
              <a:t>Listing - Home page</a:t>
            </a:r>
            <a:br>
              <a:rPr lang="en-US" sz="2400" dirty="0"/>
            </a:br>
            <a:r>
              <a:rPr lang="en-US" sz="2400" dirty="0"/>
              <a:t>Header functionality</a:t>
            </a:r>
            <a:br>
              <a:rPr lang="en-US" sz="2400" dirty="0"/>
            </a:br>
            <a:r>
              <a:rPr lang="en-US" sz="2400" dirty="0"/>
              <a:t>Image Upload and Retrieval</a:t>
            </a:r>
          </a:p>
          <a:p>
            <a:pPr marL="0" indent="0">
              <a:buNone/>
            </a:pPr>
            <a:r>
              <a:rPr lang="en-US" sz="2400" dirty="0"/>
              <a:t>(CRU operations for all pages)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4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1824-C2C6-E74D-9823-1ACE745E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User Stories - Lavanya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25C1-A3A7-5542-B49C-347D4CC8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Item creation Page</a:t>
            </a:r>
          </a:p>
          <a:p>
            <a:pPr marL="0" indent="0">
              <a:buNone/>
            </a:pPr>
            <a:r>
              <a:rPr lang="en-US" sz="2400" dirty="0"/>
              <a:t> - Inserting item details</a:t>
            </a:r>
          </a:p>
          <a:p>
            <a:pPr marL="0" indent="0">
              <a:buNone/>
            </a:pPr>
            <a:r>
              <a:rPr lang="en-US" sz="2400" dirty="0"/>
              <a:t>Item Display Page</a:t>
            </a:r>
            <a:br>
              <a:rPr lang="en-US" sz="2400" dirty="0"/>
            </a:br>
            <a:r>
              <a:rPr lang="en-US" sz="2400" dirty="0"/>
              <a:t> -Fetching item details</a:t>
            </a:r>
            <a:br>
              <a:rPr lang="en-US" sz="2400" dirty="0"/>
            </a:br>
            <a:r>
              <a:rPr lang="en-US" sz="2400" dirty="0"/>
              <a:t> -Fetching owner details</a:t>
            </a:r>
            <a:br>
              <a:rPr lang="en-US" sz="2400" dirty="0"/>
            </a:br>
            <a:r>
              <a:rPr lang="en-US" sz="2400" dirty="0"/>
              <a:t> -Date functionality</a:t>
            </a:r>
            <a:br>
              <a:rPr lang="en-US" sz="2400" dirty="0"/>
            </a:br>
            <a:r>
              <a:rPr lang="en-US" sz="2400" dirty="0"/>
              <a:t> -Google Maps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Add to Cart Functionality</a:t>
            </a:r>
          </a:p>
          <a:p>
            <a:pPr marL="0" indent="0">
              <a:buNone/>
            </a:pPr>
            <a:r>
              <a:rPr lang="en-US" sz="2400" dirty="0"/>
              <a:t> -An Item can be added only once</a:t>
            </a:r>
          </a:p>
          <a:p>
            <a:pPr marL="0" indent="0">
              <a:buNone/>
            </a:pPr>
            <a:r>
              <a:rPr lang="en-US" sz="2400" dirty="0"/>
              <a:t>Design Relevant UI pages</a:t>
            </a:r>
          </a:p>
        </p:txBody>
      </p:sp>
    </p:spTree>
    <p:extLst>
      <p:ext uri="{BB962C8B-B14F-4D97-AF65-F5344CB8AC3E}">
        <p14:creationId xmlns:p14="http://schemas.microsoft.com/office/powerpoint/2010/main" val="36517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1824-C2C6-E74D-9823-1ACE745E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User Stories - </a:t>
            </a:r>
            <a:r>
              <a:rPr lang="en-US" sz="3600" b="1" dirty="0" err="1"/>
              <a:t>Sravya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25C1-A3A7-5542-B49C-347D4CC8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Database design for the application</a:t>
            </a:r>
          </a:p>
          <a:p>
            <a:pPr marL="0" indent="0">
              <a:buNone/>
            </a:pPr>
            <a:r>
              <a:rPr lang="en-US" sz="2400" dirty="0"/>
              <a:t>Cart page functionality</a:t>
            </a:r>
            <a:br>
              <a:rPr lang="en-US" sz="2400" dirty="0"/>
            </a:br>
            <a:r>
              <a:rPr lang="en-US" sz="2400" dirty="0"/>
              <a:t>  - Retrieving cart details,</a:t>
            </a:r>
            <a:br>
              <a:rPr lang="en-US" sz="2400" dirty="0"/>
            </a:br>
            <a:r>
              <a:rPr lang="en-US" sz="2400" dirty="0"/>
              <a:t>  - Deleting item in cart,</a:t>
            </a:r>
            <a:br>
              <a:rPr lang="en-US" sz="2400" dirty="0"/>
            </a:br>
            <a:r>
              <a:rPr lang="en-US" sz="2400" dirty="0"/>
              <a:t>  - Deleting items from cart table and insert in order table</a:t>
            </a:r>
            <a:br>
              <a:rPr lang="en-US" sz="2400" dirty="0"/>
            </a:br>
            <a:r>
              <a:rPr lang="en-US" sz="2400" dirty="0"/>
              <a:t>Order Confirmation page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Design Relevant UI for the pages</a:t>
            </a:r>
          </a:p>
        </p:txBody>
      </p:sp>
    </p:spTree>
    <p:extLst>
      <p:ext uri="{BB962C8B-B14F-4D97-AF65-F5344CB8AC3E}">
        <p14:creationId xmlns:p14="http://schemas.microsoft.com/office/powerpoint/2010/main" val="280405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965915-2F0D-4C06-AE3C-7766C59A9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3" y="296653"/>
            <a:ext cx="6841893" cy="34866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F89B-F1C5-486D-A67D-D11CA0664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82" y="3783290"/>
            <a:ext cx="6554115" cy="2724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C51540-8E40-4D73-8A83-B160236A408A}"/>
              </a:ext>
            </a:extLst>
          </p:cNvPr>
          <p:cNvSpPr txBox="1"/>
          <p:nvPr/>
        </p:nvSpPr>
        <p:spPr>
          <a:xfrm>
            <a:off x="649357" y="1364974"/>
            <a:ext cx="4253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login to the website using my credentials so that I can personalize my usage.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3FFDF-AB9B-4D9F-AF88-C22A7FE78B8D}"/>
              </a:ext>
            </a:extLst>
          </p:cNvPr>
          <p:cNvSpPr txBox="1"/>
          <p:nvPr/>
        </p:nvSpPr>
        <p:spPr>
          <a:xfrm>
            <a:off x="649356" y="4389946"/>
            <a:ext cx="425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user I want to reset my password so that I don’t lose access to it forever.</a:t>
            </a:r>
          </a:p>
        </p:txBody>
      </p:sp>
    </p:spTree>
    <p:extLst>
      <p:ext uri="{BB962C8B-B14F-4D97-AF65-F5344CB8AC3E}">
        <p14:creationId xmlns:p14="http://schemas.microsoft.com/office/powerpoint/2010/main" val="122078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4846E5-15ED-48C9-9885-F615717A6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279" y="513659"/>
            <a:ext cx="7176998" cy="31571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45CE2-8800-4DE4-A7BA-63DD3E4F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44" y="3685732"/>
            <a:ext cx="7176997" cy="31722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0D171-4F3A-4ED3-85B0-B33C7F007FA1}"/>
              </a:ext>
            </a:extLst>
          </p:cNvPr>
          <p:cNvSpPr txBox="1"/>
          <p:nvPr/>
        </p:nvSpPr>
        <p:spPr>
          <a:xfrm>
            <a:off x="437322" y="1099931"/>
            <a:ext cx="40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new user I want to signup so that I can create my own account.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20034-CBBC-4371-A000-55E629B17D9C}"/>
              </a:ext>
            </a:extLst>
          </p:cNvPr>
          <p:cNvSpPr txBox="1"/>
          <p:nvPr/>
        </p:nvSpPr>
        <p:spPr>
          <a:xfrm>
            <a:off x="238540" y="4109611"/>
            <a:ext cx="45057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new user I want to see all the items available on the website so that I can choose what I like.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see different categories of items so that I can filter my search.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search for a product so that I don’t have to scroll through every page.</a:t>
            </a:r>
          </a:p>
        </p:txBody>
      </p:sp>
    </p:spTree>
    <p:extLst>
      <p:ext uri="{BB962C8B-B14F-4D97-AF65-F5344CB8AC3E}">
        <p14:creationId xmlns:p14="http://schemas.microsoft.com/office/powerpoint/2010/main" val="319671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84587-9F81-40BF-8060-70046C44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46" y="3662240"/>
            <a:ext cx="6868333" cy="3056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B221E-879F-4210-90B9-1D2E8FC6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95" y="355885"/>
            <a:ext cx="6868484" cy="2705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E44EE-89A5-4279-A90D-A4120BF386F9}"/>
              </a:ext>
            </a:extLst>
          </p:cNvPr>
          <p:cNvSpPr txBox="1"/>
          <p:nvPr/>
        </p:nvSpPr>
        <p:spPr>
          <a:xfrm>
            <a:off x="609600" y="1232453"/>
            <a:ext cx="4081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owner I want to enter my Item details so that it is available for others to rent.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3E4D1-AC92-47B2-828A-EBA655AD629D}"/>
              </a:ext>
            </a:extLst>
          </p:cNvPr>
          <p:cNvSpPr txBox="1"/>
          <p:nvPr/>
        </p:nvSpPr>
        <p:spPr>
          <a:xfrm>
            <a:off x="609600" y="4267216"/>
            <a:ext cx="4081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see the details of each Item so that I can decide if I want to rent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add an item to the cart so that I can rent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see the owner location on maps so that I can know if it is convenient for me to rent it.</a:t>
            </a:r>
          </a:p>
        </p:txBody>
      </p:sp>
    </p:spTree>
    <p:extLst>
      <p:ext uri="{BB962C8B-B14F-4D97-AF65-F5344CB8AC3E}">
        <p14:creationId xmlns:p14="http://schemas.microsoft.com/office/powerpoint/2010/main" val="334886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89369-4DCA-4FA1-8E94-6DAC64B61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142599"/>
            <a:ext cx="7241659" cy="3448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03959-46B1-47A6-932F-F452AD56A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74" y="3429000"/>
            <a:ext cx="7241659" cy="2953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D63A7-232B-428D-BEAF-F75AE54E4690}"/>
              </a:ext>
            </a:extLst>
          </p:cNvPr>
          <p:cNvSpPr txBox="1"/>
          <p:nvPr/>
        </p:nvSpPr>
        <p:spPr>
          <a:xfrm>
            <a:off x="232567" y="1060174"/>
            <a:ext cx="428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see the list of all items in the cart so that I know what I am going to rent.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remove an Item from the cart so that I can check out only those Items I need.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confirm and checkout my order so that I am sure of getting 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C13D3-24DD-44F0-999A-23A70DEBFE25}"/>
              </a:ext>
            </a:extLst>
          </p:cNvPr>
          <p:cNvSpPr txBox="1"/>
          <p:nvPr/>
        </p:nvSpPr>
        <p:spPr>
          <a:xfrm>
            <a:off x="431350" y="4155970"/>
            <a:ext cx="4286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As a user I want to see the order I have placed along with the owner details so that I can be assured that the order was placed.</a:t>
            </a:r>
          </a:p>
        </p:txBody>
      </p:sp>
    </p:spTree>
    <p:extLst>
      <p:ext uri="{BB962C8B-B14F-4D97-AF65-F5344CB8AC3E}">
        <p14:creationId xmlns:p14="http://schemas.microsoft.com/office/powerpoint/2010/main" val="229356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997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   House-Hold Rental Team-Alpha  Final Project Presentation: End to End + Deployment  CPSC 5240-01  Software as a Service       By,                             Amogha                            Lavanya                          Sravya    </vt:lpstr>
      <vt:lpstr>Links to website</vt:lpstr>
      <vt:lpstr>User Stories - Amogha</vt:lpstr>
      <vt:lpstr>User Stories - Lavanya</vt:lpstr>
      <vt:lpstr>User Stories - Sravya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Security Threat Model</vt:lpstr>
      <vt:lpstr>PowerPoint Presentation</vt:lpstr>
      <vt:lpstr>PowerPoint Presentation</vt:lpstr>
      <vt:lpstr>Amogha - Extra Credit : Additional user stories</vt:lpstr>
      <vt:lpstr>User Story – Order History and Add review </vt:lpstr>
      <vt:lpstr>User Story – Read Reviews</vt:lpstr>
      <vt:lpstr>User Story – Average Star Rating </vt:lpstr>
      <vt:lpstr>Lavanya: Extra Credit</vt:lpstr>
      <vt:lpstr>On Clicking View Favorites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Lavanya KS</dc:creator>
  <cp:lastModifiedBy>Lavanya KS</cp:lastModifiedBy>
  <cp:revision>196</cp:revision>
  <dcterms:created xsi:type="dcterms:W3CDTF">2020-01-18T10:21:31Z</dcterms:created>
  <dcterms:modified xsi:type="dcterms:W3CDTF">2020-03-12T02:16:14Z</dcterms:modified>
</cp:coreProperties>
</file>